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1" r:id="rId5"/>
    <p:sldId id="258" r:id="rId6"/>
    <p:sldId id="262" r:id="rId7"/>
    <p:sldId id="27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AD85-9331-4072-B935-047A53692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23EE-D765-4634-84A9-215984ADE4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85AF23EE-D765-4634-84A9-215984ADE4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true"/>
        </p:nvSpPr>
        <p:spPr>
          <a:xfrm>
            <a:off x="0" y="266007"/>
            <a:ext cx="12208936" cy="630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true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true"/>
          </p:cNvSpPr>
          <p:nvPr>
            <p:ph type="sldNum" sz="quarter" idx="12"/>
          </p:nvPr>
        </p:nvSpPr>
        <p:spPr>
          <a:xfrm>
            <a:off x="9257806" y="6531437"/>
            <a:ext cx="2743200" cy="365125"/>
          </a:xfrm>
        </p:spPr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11"/>
          <p:cNvSpPr/>
          <p:nvPr userDrawn="true"/>
        </p:nvSpPr>
        <p:spPr>
          <a:xfrm flipH="true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rcRect l="8665" t="12371" r="68618" b="40590"/>
          <a:stretch>
            <a:fillRect/>
          </a:stretch>
        </p:blipFill>
        <p:spPr>
          <a:xfrm flipH="true">
            <a:off x="9982200" y="85261"/>
            <a:ext cx="551366" cy="5533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 userDrawn="true"/>
        </p:nvPicPr>
        <p:blipFill rotWithShape="true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66" b="52332" l="36187" r="89778">
                        <a14:foregroundMark x1="37167" y1="30334" x2="37167" y2="25423"/>
                        <a14:foregroundMark x1="39588" y1="29922" x2="39368" y2="32811"/>
                        <a14:foregroundMark x1="39888" y1="24350" x2="40208" y2="25877"/>
                        <a14:foregroundMark x1="46409" y1="28395" x2="46549" y2="30376"/>
                        <a14:foregroundMark x1="47405" y1="28236" x2="47249" y2="34379"/>
                        <a14:foregroundMark x1="47469" y1="25712" x2="47418" y2="27715"/>
                        <a14:foregroundMark x1="48770" y1="28395" x2="49090" y2="29468"/>
                        <a14:foregroundMark x1="51190" y1="27404" x2="52631" y2="35287"/>
                        <a14:foregroundMark x1="55902" y1="30070" x2="55991" y2="35039"/>
                        <a14:foregroundMark x1="60312" y1="26083" x2="59672" y2="37020"/>
                        <a14:foregroundMark x1="65593" y1="27528" x2="66733" y2="26991"/>
                        <a14:foregroundMark x1="68634" y1="23979" x2="68474" y2="26414"/>
                        <a14:foregroundMark x1="68474" y1="30252" x2="70754" y2="31366"/>
                        <a14:foregroundMark x1="86753" y1="25982" x2="87878" y2="26001"/>
                        <a14:foregroundMark x1="85437" y1="25960" x2="86683" y2="25981"/>
                        <a14:foregroundMark x1="89278" y1="27982" x2="89178" y2="28766"/>
                        <a14:foregroundMark x1="86457" y1="30664" x2="86677" y2="34255"/>
                        <a14:foregroundMark x1="36247" y1="46265" x2="36307" y2="49443"/>
                        <a14:foregroundMark x1="41508" y1="47503" x2="42749" y2="50433"/>
                        <a14:foregroundMark x1="43949" y1="47090" x2="44409" y2="50887"/>
                        <a14:foregroundMark x1="46149" y1="47214" x2="46569" y2="49979"/>
                        <a14:foregroundMark x1="47930" y1="45976" x2="48790" y2="49525"/>
                        <a14:foregroundMark x1="50570" y1="47875" x2="51130" y2="47503"/>
                        <a14:foregroundMark x1="52811" y1="47833" x2="53951" y2="47627"/>
                        <a14:foregroundMark x1="56031" y1="46182" x2="57331" y2="48865"/>
                        <a14:foregroundMark x1="71114" y1="46182" x2="72535" y2="46059"/>
                        <a14:foregroundMark x1="73875" y1="47627" x2="75375" y2="49278"/>
                        <a14:foregroundMark x1="76475" y1="47627" x2="76475" y2="50062"/>
                        <a14:foregroundMark x1="76195" y1="45605" x2="76195" y2="45605"/>
                        <a14:foregroundMark x1="77616" y1="47379" x2="79056" y2="48040"/>
                        <a14:foregroundMark x1="79916" y1="47503" x2="80856" y2="49856"/>
                        <a14:foregroundMark x1="81976" y1="47421" x2="82697" y2="47214"/>
                        <a14:foregroundMark x1="83977" y1="47049" x2="84037" y2="49402"/>
                        <a14:foregroundMark x1="85757" y1="47544" x2="85717" y2="49773"/>
                        <a14:foregroundMark x1="85597" y1="45274" x2="85597" y2="45274"/>
                        <a14:foregroundMark x1="85777" y1="45605" x2="85777" y2="45605"/>
                        <a14:foregroundMark x1="86857" y1="47090" x2="88138" y2="46719"/>
                        <a14:foregroundMark x1="87237" y1="46595" x2="87457" y2="49278"/>
                        <a14:foregroundMark x1="89778" y1="47379" x2="88798" y2="52332"/>
                        <a14:foregroundMark x1="58812" y1="47957" x2="59612" y2="46760"/>
                        <a14:foregroundMark x1="61192" y1="47421" x2="62152" y2="47833"/>
                        <a14:foregroundMark x1="63113" y1="47173" x2="65073" y2="48865"/>
                        <a14:foregroundMark x1="66793" y1="48824" x2="66793" y2="50062"/>
                        <a14:foregroundMark x1="68754" y1="45811" x2="68754" y2="49402"/>
                        <a14:foregroundMark x1="57111" y1="28807" x2="57111" y2="28807"/>
                        <a14:foregroundMark x1="57111" y1="28518" x2="57111" y2="29426"/>
                        <a14:foregroundMark x1="56091" y1="28725" x2="56051" y2="27074"/>
                        <a14:foregroundMark x1="56851" y1="32026" x2="56911" y2="31242"/>
                        <a14:foregroundMark x1="57071" y1="25588" x2="57071" y2="26166"/>
                        <a14:backgroundMark x1="46989" y1="28023" x2="47069" y2="28477"/>
                        <a14:backgroundMark x1="46929" y1="30293" x2="47109" y2="28683"/>
                        <a14:backgroundMark x1="47249" y1="27404" x2="47149" y2="28395"/>
                        <a14:backgroundMark x1="39668" y1="49402" x2="39668" y2="49402"/>
                        <a14:backgroundMark x1="40028" y1="48205" x2="40028" y2="48205"/>
                        <a14:backgroundMark x1="69574" y1="30912" x2="69774" y2="31614"/>
                        <a14:backgroundMark x1="70154" y1="31614" x2="70574" y2="29757"/>
                        <a14:backgroundMark x1="70034" y1="30376" x2="70274" y2="30458"/>
                        <a14:backgroundMark x1="56691" y1="28972" x2="56731" y2="29509"/>
                        <a14:backgroundMark x1="60412" y1="28725" x2="60412" y2="28518"/>
                        <a14:backgroundMark x1="56471" y1="27652" x2="56951" y2="26950"/>
                        <a14:backgroundMark x1="56271" y1="30128" x2="56531" y2="32191"/>
                        <a14:backgroundMark x1="85857" y1="27074" x2="85857" y2="27074"/>
                        <a14:backgroundMark x1="85777" y1="26785" x2="85957" y2="26620"/>
                        <a14:backgroundMark x1="87518" y1="26455" x2="87598" y2="25753"/>
                        <a14:backgroundMark x1="86917" y1="26868" x2="86717" y2="26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rcRect l="31666" t="17406" r="7997" b="60454"/>
          <a:stretch>
            <a:fillRect/>
          </a:stretch>
        </p:blipFill>
        <p:spPr>
          <a:xfrm>
            <a:off x="10533564" y="120034"/>
            <a:ext cx="1641501" cy="291947"/>
          </a:xfrm>
          <a:prstGeom prst="rect">
            <a:avLst/>
          </a:prstGeom>
        </p:spPr>
      </p:pic>
      <p:sp>
        <p:nvSpPr>
          <p:cNvPr id="15" name="文本框 14"/>
          <p:cNvSpPr txBox="true"/>
          <p:nvPr userDrawn="true"/>
        </p:nvSpPr>
        <p:spPr>
          <a:xfrm>
            <a:off x="10533565" y="396933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Hangzhou Normal University 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true"/>
        </p:nvSpPr>
        <p:spPr>
          <a:xfrm>
            <a:off x="0" y="266007"/>
            <a:ext cx="12208936" cy="630399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true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true"/>
          </p:cNvSpPr>
          <p:nvPr>
            <p:ph type="sldNum" sz="quarter" idx="12"/>
          </p:nvPr>
        </p:nvSpPr>
        <p:spPr>
          <a:xfrm>
            <a:off x="9257806" y="6531437"/>
            <a:ext cx="2743200" cy="365125"/>
          </a:xfrm>
        </p:spPr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11"/>
          <p:cNvSpPr/>
          <p:nvPr userDrawn="true"/>
        </p:nvSpPr>
        <p:spPr>
          <a:xfrm flipH="true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true"/>
        </p:nvGrpSpPr>
        <p:grpSpPr>
          <a:xfrm>
            <a:off x="9982200" y="85261"/>
            <a:ext cx="2484941" cy="553378"/>
            <a:chOff x="9982200" y="85261"/>
            <a:chExt cx="2484941" cy="553378"/>
          </a:xfrm>
        </p:grpSpPr>
        <p:pic>
          <p:nvPicPr>
            <p:cNvPr id="13" name="图片 12"/>
            <p:cNvPicPr>
              <a:picLocks noChangeAspect="true"/>
            </p:cNvPicPr>
            <p:nvPr userDrawn="true"/>
          </p:nvPicPr>
          <p:blipFill rotWithShape="true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85" b="56566" l="10000" r="90000">
                          <a14:foregroundMark x1="37407" y1="24350" x2="37327" y2="36030"/>
                          <a14:foregroundMark x1="39908" y1="23648" x2="40888" y2="25588"/>
                          <a14:foregroundMark x1="39428" y1="29591" x2="39248" y2="34750"/>
                          <a14:foregroundMark x1="46349" y1="27899" x2="46229" y2="30087"/>
                          <a14:foregroundMark x1="47670" y1="25629" x2="47009" y2="34173"/>
                          <a14:foregroundMark x1="47009" y1="34173" x2="47009" y2="34173"/>
                          <a14:foregroundMark x1="48970" y1="28560" x2="49090" y2="30087"/>
                          <a14:foregroundMark x1="49870" y1="25506" x2="49830" y2="32563"/>
                          <a14:foregroundMark x1="51150" y1="27363" x2="52290" y2="33719"/>
                          <a14:foregroundMark x1="56031" y1="26702" x2="56111" y2="33636"/>
                          <a14:foregroundMark x1="56391" y1="27982" x2="57331" y2="31944"/>
                          <a14:foregroundMark x1="56931" y1="24020" x2="57632" y2="266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 l="8665" t="12371" r="68618" b="40590"/>
            <a:stretch>
              <a:fillRect/>
            </a:stretch>
          </p:blipFill>
          <p:spPr>
            <a:xfrm flipH="true">
              <a:off x="9982200" y="85261"/>
              <a:ext cx="551366" cy="55337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true"/>
            </p:cNvPicPr>
            <p:nvPr userDrawn="true"/>
          </p:nvPicPr>
          <p:blipFill rotWithShape="true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966" b="52332" l="36187" r="89778">
                          <a14:foregroundMark x1="37167" y1="30334" x2="37167" y2="25423"/>
                          <a14:foregroundMark x1="39588" y1="29922" x2="39368" y2="32811"/>
                          <a14:foregroundMark x1="39888" y1="24350" x2="40208" y2="25877"/>
                          <a14:foregroundMark x1="46409" y1="28395" x2="46549" y2="30376"/>
                          <a14:foregroundMark x1="47405" y1="28236" x2="47249" y2="34379"/>
                          <a14:foregroundMark x1="47469" y1="25712" x2="47418" y2="27715"/>
                          <a14:foregroundMark x1="48770" y1="28395" x2="49090" y2="29468"/>
                          <a14:foregroundMark x1="51190" y1="27404" x2="52631" y2="35287"/>
                          <a14:foregroundMark x1="55902" y1="30070" x2="55991" y2="35039"/>
                          <a14:foregroundMark x1="60312" y1="26083" x2="59672" y2="37020"/>
                          <a14:foregroundMark x1="65593" y1="27528" x2="66733" y2="26991"/>
                          <a14:foregroundMark x1="68634" y1="23979" x2="68474" y2="26414"/>
                          <a14:foregroundMark x1="68474" y1="30252" x2="70754" y2="31366"/>
                          <a14:foregroundMark x1="86753" y1="25982" x2="87878" y2="26001"/>
                          <a14:foregroundMark x1="85437" y1="25960" x2="86683" y2="25981"/>
                          <a14:foregroundMark x1="89278" y1="27982" x2="89178" y2="28766"/>
                          <a14:foregroundMark x1="86457" y1="30664" x2="86677" y2="34255"/>
                          <a14:foregroundMark x1="36247" y1="46265" x2="36307" y2="49443"/>
                          <a14:foregroundMark x1="41508" y1="47503" x2="42749" y2="50433"/>
                          <a14:foregroundMark x1="43949" y1="47090" x2="44409" y2="50887"/>
                          <a14:foregroundMark x1="46149" y1="47214" x2="46569" y2="49979"/>
                          <a14:foregroundMark x1="47930" y1="45976" x2="48790" y2="49525"/>
                          <a14:foregroundMark x1="50570" y1="47875" x2="51130" y2="47503"/>
                          <a14:foregroundMark x1="52811" y1="47833" x2="53951" y2="47627"/>
                          <a14:foregroundMark x1="56031" y1="46182" x2="57331" y2="48865"/>
                          <a14:foregroundMark x1="71114" y1="46182" x2="72535" y2="46059"/>
                          <a14:foregroundMark x1="73875" y1="47627" x2="75375" y2="49278"/>
                          <a14:foregroundMark x1="76475" y1="47627" x2="76475" y2="50062"/>
                          <a14:foregroundMark x1="76195" y1="45605" x2="76195" y2="45605"/>
                          <a14:foregroundMark x1="77616" y1="47379" x2="79056" y2="48040"/>
                          <a14:foregroundMark x1="79916" y1="47503" x2="80856" y2="49856"/>
                          <a14:foregroundMark x1="81976" y1="47421" x2="82697" y2="47214"/>
                          <a14:foregroundMark x1="83977" y1="47049" x2="84037" y2="49402"/>
                          <a14:foregroundMark x1="85757" y1="47544" x2="85717" y2="49773"/>
                          <a14:foregroundMark x1="85597" y1="45274" x2="85597" y2="45274"/>
                          <a14:foregroundMark x1="85777" y1="45605" x2="85777" y2="45605"/>
                          <a14:foregroundMark x1="86857" y1="47090" x2="88138" y2="46719"/>
                          <a14:foregroundMark x1="87237" y1="46595" x2="87457" y2="49278"/>
                          <a14:foregroundMark x1="89778" y1="47379" x2="88798" y2="52332"/>
                          <a14:foregroundMark x1="58812" y1="47957" x2="59612" y2="46760"/>
                          <a14:foregroundMark x1="61192" y1="47421" x2="62152" y2="47833"/>
                          <a14:foregroundMark x1="63113" y1="47173" x2="65073" y2="48865"/>
                          <a14:foregroundMark x1="66793" y1="48824" x2="66793" y2="50062"/>
                          <a14:foregroundMark x1="68754" y1="45811" x2="68754" y2="49402"/>
                          <a14:foregroundMark x1="57111" y1="28807" x2="57111" y2="28807"/>
                          <a14:foregroundMark x1="57111" y1="28518" x2="57111" y2="29426"/>
                          <a14:foregroundMark x1="56091" y1="28725" x2="56051" y2="27074"/>
                          <a14:foregroundMark x1="56851" y1="32026" x2="56911" y2="31242"/>
                          <a14:foregroundMark x1="57071" y1="25588" x2="57071" y2="26166"/>
                          <a14:backgroundMark x1="46989" y1="28023" x2="47069" y2="28477"/>
                          <a14:backgroundMark x1="46929" y1="30293" x2="47109" y2="28683"/>
                          <a14:backgroundMark x1="47249" y1="27404" x2="47149" y2="28395"/>
                          <a14:backgroundMark x1="39668" y1="49402" x2="39668" y2="49402"/>
                          <a14:backgroundMark x1="40028" y1="48205" x2="40028" y2="48205"/>
                          <a14:backgroundMark x1="69574" y1="30912" x2="69774" y2="31614"/>
                          <a14:backgroundMark x1="70154" y1="31614" x2="70574" y2="29757"/>
                          <a14:backgroundMark x1="70034" y1="30376" x2="70274" y2="30458"/>
                          <a14:backgroundMark x1="56691" y1="28972" x2="56731" y2="29509"/>
                          <a14:backgroundMark x1="60412" y1="28725" x2="60412" y2="28518"/>
                          <a14:backgroundMark x1="56471" y1="27652" x2="56951" y2="26950"/>
                          <a14:backgroundMark x1="56271" y1="30128" x2="56531" y2="32191"/>
                          <a14:backgroundMark x1="85857" y1="27074" x2="85857" y2="27074"/>
                          <a14:backgroundMark x1="85777" y1="26785" x2="85957" y2="26620"/>
                          <a14:backgroundMark x1="87518" y1="26455" x2="87598" y2="25753"/>
                          <a14:backgroundMark x1="86917" y1="26868" x2="86717" y2="26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 l="31666" t="17406" r="7997" b="60454"/>
            <a:stretch>
              <a:fillRect/>
            </a:stretch>
          </p:blipFill>
          <p:spPr>
            <a:xfrm>
              <a:off x="10533564" y="120034"/>
              <a:ext cx="1641501" cy="291947"/>
            </a:xfrm>
            <a:prstGeom prst="rect">
              <a:avLst/>
            </a:prstGeom>
          </p:spPr>
        </p:pic>
        <p:sp>
          <p:nvSpPr>
            <p:cNvPr id="15" name="文本框 14"/>
            <p:cNvSpPr txBox="true"/>
            <p:nvPr userDrawn="true"/>
          </p:nvSpPr>
          <p:spPr>
            <a:xfrm>
              <a:off x="10533565" y="396933"/>
              <a:ext cx="19335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</a:rPr>
                <a:t>Hangzhou Normal University 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true"/>
        </p:nvSpPr>
        <p:spPr>
          <a:xfrm>
            <a:off x="307394" y="147389"/>
            <a:ext cx="594613" cy="594613"/>
          </a:xfrm>
          <a:prstGeom prst="ellipse">
            <a:avLst/>
          </a:prstGeom>
          <a:gradFill flip="none" rotWithShape="true">
            <a:gsLst>
              <a:gs pos="0">
                <a:schemeClr val="accent1">
                  <a:lumMod val="5000"/>
                  <a:lumOff val="9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100000">
                <a:srgbClr val="0684CE"/>
              </a:gs>
            </a:gsLst>
            <a:lin ang="135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rcRect l="8665" t="12371" r="68618" b="40590"/>
          <a:stretch>
            <a:fillRect/>
          </a:stretch>
        </p:blipFill>
        <p:spPr>
          <a:xfrm flipH="true">
            <a:off x="9277350" y="218910"/>
            <a:ext cx="551366" cy="5533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 userDrawn="true"/>
        </p:nvPicPr>
        <p:blipFill rotWithShape="true"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31666" t="17406" r="7997" b="60454"/>
          <a:stretch>
            <a:fillRect/>
          </a:stretch>
        </p:blipFill>
        <p:spPr>
          <a:xfrm>
            <a:off x="9828714" y="253683"/>
            <a:ext cx="1641501" cy="291947"/>
          </a:xfrm>
          <a:prstGeom prst="rect">
            <a:avLst/>
          </a:prstGeom>
        </p:spPr>
      </p:pic>
      <p:sp>
        <p:nvSpPr>
          <p:cNvPr id="12" name="文本框 11"/>
          <p:cNvSpPr txBox="true"/>
          <p:nvPr userDrawn="true"/>
        </p:nvSpPr>
        <p:spPr>
          <a:xfrm>
            <a:off x="9828715" y="530582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684CE"/>
                </a:solidFill>
              </a:rPr>
              <a:t>Hangzhou Normal University </a:t>
            </a:r>
            <a:endParaRPr lang="zh-CN" altLang="en-US" sz="900" dirty="0">
              <a:solidFill>
                <a:srgbClr val="0684CE"/>
              </a:solidFill>
            </a:endParaRPr>
          </a:p>
        </p:txBody>
      </p:sp>
      <p:sp>
        <p:nvSpPr>
          <p:cNvPr id="17" name="矩形 16"/>
          <p:cNvSpPr/>
          <p:nvPr userDrawn="true"/>
        </p:nvSpPr>
        <p:spPr>
          <a:xfrm>
            <a:off x="0" y="0"/>
            <a:ext cx="12192000" cy="8483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true"/>
          </p:cNvPicPr>
          <p:nvPr userDrawn="true"/>
        </p:nvPicPr>
        <p:blipFill rotWithShape="true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rcRect l="8665" t="12371" r="68618" b="40590"/>
          <a:stretch>
            <a:fillRect/>
          </a:stretch>
        </p:blipFill>
        <p:spPr>
          <a:xfrm flipH="true">
            <a:off x="11244694" y="41276"/>
            <a:ext cx="714154" cy="716760"/>
          </a:xfrm>
          <a:prstGeom prst="rect">
            <a:avLst/>
          </a:prstGeom>
        </p:spPr>
      </p:pic>
      <p:sp>
        <p:nvSpPr>
          <p:cNvPr id="19" name="矩形 18"/>
          <p:cNvSpPr/>
          <p:nvPr userDrawn="true"/>
        </p:nvSpPr>
        <p:spPr>
          <a:xfrm>
            <a:off x="0" y="6579525"/>
            <a:ext cx="12192000" cy="2784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53"/>
          <p:cNvSpPr>
            <a:spLocks noGrp="true"/>
          </p:cNvSpPr>
          <p:nvPr>
            <p:ph type="title"/>
          </p:nvPr>
        </p:nvSpPr>
        <p:spPr>
          <a:xfrm>
            <a:off x="307393" y="122778"/>
            <a:ext cx="7282912" cy="523220"/>
          </a:xfrm>
          <a:prstGeom prst="rect">
            <a:avLst/>
          </a:prstGeom>
        </p:spPr>
        <p:txBody>
          <a:bodyPr bIns="0" anchor="b" anchorCtr="false">
            <a:normAutofit/>
          </a:bodyPr>
          <a:lstStyle>
            <a:lvl1pPr>
              <a:defRPr lang="zh-CN" altLang="en-US" sz="2800" b="1" kern="1200" spc="1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5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3">
            <a:alphaModFix amt="10000"/>
            <a:lum/>
          </a:blip>
          <a:srcRect/>
          <a:stretch>
            <a:fillRect l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87D2C-F3AF-464E-B235-1BD58E5E29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1C96-E0B0-4EB0-8A92-FA155235CB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>
            <a:alphaModFix amt="30000"/>
            <a:lum/>
          </a:blip>
          <a:srcRect/>
          <a:stretch>
            <a:fillRect l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583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任意多边形: 形状 1"/>
          <p:cNvSpPr/>
          <p:nvPr/>
        </p:nvSpPr>
        <p:spPr>
          <a:xfrm>
            <a:off x="0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gradFill flip="none" rotWithShape="true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52437" y="4345867"/>
            <a:ext cx="11287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题目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49497" y="1272525"/>
            <a:ext cx="4293007" cy="1275839"/>
            <a:chOff x="3394792" y="1272525"/>
            <a:chExt cx="4293007" cy="1275839"/>
          </a:xfrm>
        </p:grpSpPr>
        <p:pic>
          <p:nvPicPr>
            <p:cNvPr id="4" name="图片 3"/>
            <p:cNvPicPr>
              <a:picLocks noChangeAspect="true"/>
            </p:cNvPicPr>
            <p:nvPr/>
          </p:nvPicPr>
          <p:blipFill rotWithShape="true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966" b="52332" l="36187" r="89778">
                          <a14:foregroundMark x1="37167" y1="30334" x2="37167" y2="25423"/>
                          <a14:foregroundMark x1="39588" y1="29922" x2="39368" y2="32811"/>
                          <a14:foregroundMark x1="39888" y1="24350" x2="40208" y2="25877"/>
                          <a14:foregroundMark x1="46409" y1="28395" x2="46549" y2="30376"/>
                          <a14:foregroundMark x1="47405" y1="28236" x2="47249" y2="34379"/>
                          <a14:foregroundMark x1="47469" y1="25712" x2="47418" y2="27715"/>
                          <a14:foregroundMark x1="48770" y1="28395" x2="49090" y2="29468"/>
                          <a14:foregroundMark x1="51190" y1="27404" x2="52631" y2="35287"/>
                          <a14:foregroundMark x1="55902" y1="30070" x2="55991" y2="35039"/>
                          <a14:foregroundMark x1="60312" y1="26083" x2="59672" y2="37020"/>
                          <a14:foregroundMark x1="65593" y1="27528" x2="66733" y2="26991"/>
                          <a14:foregroundMark x1="68634" y1="23979" x2="68474" y2="26414"/>
                          <a14:foregroundMark x1="68474" y1="30252" x2="70754" y2="31366"/>
                          <a14:foregroundMark x1="86753" y1="25982" x2="87878" y2="26001"/>
                          <a14:foregroundMark x1="85437" y1="25960" x2="86683" y2="25981"/>
                          <a14:foregroundMark x1="89278" y1="27982" x2="89178" y2="28766"/>
                          <a14:foregroundMark x1="86457" y1="30664" x2="86677" y2="34255"/>
                          <a14:foregroundMark x1="36247" y1="46265" x2="36307" y2="49443"/>
                          <a14:foregroundMark x1="41508" y1="47503" x2="42749" y2="50433"/>
                          <a14:foregroundMark x1="43949" y1="47090" x2="44409" y2="50887"/>
                          <a14:foregroundMark x1="46149" y1="47214" x2="46569" y2="49979"/>
                          <a14:foregroundMark x1="47930" y1="45976" x2="48790" y2="49525"/>
                          <a14:foregroundMark x1="50570" y1="47875" x2="51130" y2="47503"/>
                          <a14:foregroundMark x1="52811" y1="47833" x2="53951" y2="47627"/>
                          <a14:foregroundMark x1="56031" y1="46182" x2="57331" y2="48865"/>
                          <a14:foregroundMark x1="71114" y1="46182" x2="72535" y2="46059"/>
                          <a14:foregroundMark x1="73875" y1="47627" x2="75375" y2="49278"/>
                          <a14:foregroundMark x1="76475" y1="47627" x2="76475" y2="50062"/>
                          <a14:foregroundMark x1="76195" y1="45605" x2="76195" y2="45605"/>
                          <a14:foregroundMark x1="77616" y1="47379" x2="79056" y2="48040"/>
                          <a14:foregroundMark x1="79916" y1="47503" x2="80856" y2="49856"/>
                          <a14:foregroundMark x1="81976" y1="47421" x2="82697" y2="47214"/>
                          <a14:foregroundMark x1="83977" y1="47049" x2="84037" y2="49402"/>
                          <a14:foregroundMark x1="85757" y1="47544" x2="85717" y2="49773"/>
                          <a14:foregroundMark x1="85597" y1="45274" x2="85597" y2="45274"/>
                          <a14:foregroundMark x1="85777" y1="45605" x2="85777" y2="45605"/>
                          <a14:foregroundMark x1="86857" y1="47090" x2="88138" y2="46719"/>
                          <a14:foregroundMark x1="87237" y1="46595" x2="87457" y2="49278"/>
                          <a14:foregroundMark x1="89778" y1="47379" x2="88798" y2="52332"/>
                          <a14:foregroundMark x1="58812" y1="47957" x2="59612" y2="46760"/>
                          <a14:foregroundMark x1="61192" y1="47421" x2="62152" y2="47833"/>
                          <a14:foregroundMark x1="63113" y1="47173" x2="65073" y2="48865"/>
                          <a14:foregroundMark x1="66793" y1="48824" x2="66793" y2="50062"/>
                          <a14:foregroundMark x1="68754" y1="45811" x2="68754" y2="49402"/>
                          <a14:foregroundMark x1="57111" y1="28807" x2="57111" y2="28807"/>
                          <a14:foregroundMark x1="57111" y1="28518" x2="57111" y2="29426"/>
                          <a14:foregroundMark x1="56091" y1="28725" x2="56051" y2="27074"/>
                          <a14:foregroundMark x1="56851" y1="32026" x2="56911" y2="31242"/>
                          <a14:foregroundMark x1="57071" y1="25588" x2="57071" y2="26166"/>
                          <a14:backgroundMark x1="46989" y1="28023" x2="47069" y2="28477"/>
                          <a14:backgroundMark x1="46929" y1="30293" x2="47109" y2="28683"/>
                          <a14:backgroundMark x1="47249" y1="27404" x2="47149" y2="28395"/>
                          <a14:backgroundMark x1="39668" y1="49402" x2="39668" y2="49402"/>
                          <a14:backgroundMark x1="40028" y1="48205" x2="40028" y2="48205"/>
                          <a14:backgroundMark x1="69574" y1="30912" x2="69774" y2="31614"/>
                          <a14:backgroundMark x1="70154" y1="31614" x2="70574" y2="29757"/>
                          <a14:backgroundMark x1="70034" y1="30376" x2="70274" y2="30458"/>
                          <a14:backgroundMark x1="56691" y1="28972" x2="56731" y2="29509"/>
                          <a14:backgroundMark x1="60412" y1="28725" x2="60412" y2="28518"/>
                          <a14:backgroundMark x1="56471" y1="27652" x2="56951" y2="26950"/>
                          <a14:backgroundMark x1="56271" y1="30128" x2="56531" y2="32191"/>
                          <a14:backgroundMark x1="85857" y1="27074" x2="85857" y2="27074"/>
                          <a14:backgroundMark x1="85777" y1="26785" x2="85957" y2="26620"/>
                          <a14:backgroundMark x1="87518" y1="26455" x2="87598" y2="25753"/>
                          <a14:backgroundMark x1="86917" y1="26868" x2="86717" y2="26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 l="31666" t="17406" r="7997" b="60454"/>
            <a:stretch>
              <a:fillRect/>
            </a:stretch>
          </p:blipFill>
          <p:spPr>
            <a:xfrm>
              <a:off x="4504201" y="1461071"/>
              <a:ext cx="3183598" cy="566215"/>
            </a:xfrm>
            <a:prstGeom prst="rect">
              <a:avLst/>
            </a:prstGeom>
          </p:spPr>
        </p:pic>
        <p:sp>
          <p:nvSpPr>
            <p:cNvPr id="5" name="文本框 4"/>
            <p:cNvSpPr txBox="true"/>
            <p:nvPr/>
          </p:nvSpPr>
          <p:spPr>
            <a:xfrm>
              <a:off x="4644612" y="2021266"/>
              <a:ext cx="3014612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Hangzhou Normal University 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13" name="Picture 2" descr="校徽1-1"/>
            <p:cNvPicPr>
              <a:picLocks noChangeAspect="true" noChangeArrowheads="true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19" b="89980" l="9800" r="90000">
                          <a14:foregroundMark x1="9800" y1="41082" x2="9800" y2="41082"/>
                          <a14:foregroundMark x1="44800" y1="52104" x2="48400" y2="51904"/>
                          <a14:foregroundMark x1="47000" y1="9419" x2="48400" y2="9619"/>
                          <a14:foregroundMark x1="47400" y1="89780" x2="52400" y2="89780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792" y="1272525"/>
              <a:ext cx="1278395" cy="1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825114" y="5332042"/>
            <a:ext cx="2541135" cy="1252441"/>
            <a:chOff x="4825115" y="5792249"/>
            <a:chExt cx="2541135" cy="1252441"/>
          </a:xfrm>
        </p:grpSpPr>
        <p:sp>
          <p:nvSpPr>
            <p:cNvPr id="16" name="矩形: 圆角 15"/>
            <p:cNvSpPr/>
            <p:nvPr/>
          </p:nvSpPr>
          <p:spPr>
            <a:xfrm>
              <a:off x="5222038" y="5792249"/>
              <a:ext cx="1747924" cy="3531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tru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汇报人：</a:t>
              </a:r>
              <a:r>
                <a:rPr lang="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XXX</a:t>
              </a:r>
              <a:endParaRPr lang="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146086" y="5851669"/>
              <a:ext cx="220164" cy="2201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true"/>
            <p:nvPr/>
          </p:nvSpPr>
          <p:spPr>
            <a:xfrm>
              <a:off x="4825115" y="6676390"/>
              <a:ext cx="25405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zh-CN" dirty="0"/>
                <a:t>XXXX</a:t>
              </a:r>
              <a:r>
                <a:rPr lang="zh-CN" altLang="" dirty="0"/>
                <a:t>年</a:t>
              </a:r>
              <a:r>
                <a:rPr lang="en-US" altLang="zh-CN" dirty="0"/>
                <a:t>XX</a:t>
              </a:r>
              <a:r>
                <a:rPr lang="zh-CN" altLang="en-US" dirty="0"/>
                <a:t>月</a:t>
              </a:r>
              <a:r>
                <a:rPr lang="en-US" altLang="zh-CN" dirty="0"/>
                <a:t>XX</a:t>
              </a:r>
              <a:r>
                <a:rPr lang="zh-CN" altLang="en-US" dirty="0"/>
                <a:t>日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true"/>
          <p:nvPr/>
        </p:nvSpPr>
        <p:spPr>
          <a:xfrm>
            <a:off x="1388110" y="579755"/>
            <a:ext cx="6567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小组分工情况</a:t>
            </a:r>
            <a:endParaRPr lang="zh-CN" altLang="en-US" sz="2800"/>
          </a:p>
        </p:txBody>
      </p:sp>
      <p:sp>
        <p:nvSpPr>
          <p:cNvPr id="3" name="文本框 2"/>
          <p:cNvSpPr txBox="true"/>
          <p:nvPr/>
        </p:nvSpPr>
        <p:spPr>
          <a:xfrm>
            <a:off x="1054735" y="2353945"/>
            <a:ext cx="95961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1. XXX</a:t>
            </a:r>
            <a:r>
              <a:rPr lang="zh-CN" altLang="en-US"/>
              <a:t>：负责</a:t>
            </a:r>
            <a:r>
              <a:rPr lang="en-US" altLang="zh-CN"/>
              <a:t>XXX</a:t>
            </a:r>
            <a:r>
              <a:rPr lang="zh-CN" altLang="en-US"/>
              <a:t>；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：负责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：负责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；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true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1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true"/>
              </a:gradFill>
              <a:cs typeface="+mn-ea"/>
              <a:sym typeface="+mn-lt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4607392" y="2400894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4607392" y="3775625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true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true"/>
                </a:gradFill>
                <a:cs typeface="+mn-ea"/>
                <a:sym typeface="+mn-lt"/>
              </a:rPr>
              <a:t>2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true"/>
              </a:gradFill>
              <a:cs typeface="+mn-ea"/>
              <a:sym typeface="+mn-lt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4607392" y="2400894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4607392" y="3775625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h1fns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WPS 演示</Application>
  <PresentationFormat>宽屏</PresentationFormat>
  <Paragraphs>26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zjz</cp:lastModifiedBy>
  <cp:revision>53</cp:revision>
  <dcterms:created xsi:type="dcterms:W3CDTF">2023-05-23T03:37:26Z</dcterms:created>
  <dcterms:modified xsi:type="dcterms:W3CDTF">2023-05-23T03:37:26Z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